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5"/>
  </p:notesMasterIdLst>
  <p:sldIdLst>
    <p:sldId id="259" r:id="rId2"/>
    <p:sldId id="260" r:id="rId3"/>
    <p:sldId id="264" r:id="rId4"/>
  </p:sldIdLst>
  <p:sldSz cx="18288000" cy="10287000"/>
  <p:notesSz cx="6858000" cy="9144000"/>
  <p:embeddedFontLst>
    <p:embeddedFont>
      <p:font typeface="Calibri" panose="020F0502020204030204" pitchFamily="34" charset="0"/>
      <p:regular r:id="rId6"/>
      <p:bold r:id="rId7"/>
      <p:italic r:id="rId8"/>
      <p:boldItalic r:id="rId9"/>
    </p:embeddedFont>
    <p:embeddedFont>
      <p:font typeface="Dubai" panose="020B0503030403030204" pitchFamily="34" charset="-78"/>
      <p:regular r:id="rId10"/>
      <p:bold r:id="rId1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 autoAdjust="0"/>
    <p:restoredTop sz="94593" autoAdjust="0"/>
  </p:normalViewPr>
  <p:slideViewPr>
    <p:cSldViewPr>
      <p:cViewPr varScale="1">
        <p:scale>
          <a:sx n="47" d="100"/>
          <a:sy n="47" d="100"/>
        </p:scale>
        <p:origin x="296" y="4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3.fntdata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font" Target="fonts/font2.fntdata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1.fntdata"/><Relationship Id="rId11" Type="http://schemas.openxmlformats.org/officeDocument/2006/relationships/font" Target="fonts/font6.fntdata"/><Relationship Id="rId5" Type="http://schemas.openxmlformats.org/officeDocument/2006/relationships/notesMaster" Target="notesMasters/notesMaster1.xml"/><Relationship Id="rId15" Type="http://schemas.openxmlformats.org/officeDocument/2006/relationships/tableStyles" Target="tableStyles.xml"/><Relationship Id="rId10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font" Target="fonts/font4.fntdata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82031E-CC76-4CD4-B9E1-CA1DF7176803}" type="datetimeFigureOut">
              <a:rPr lang="en-US" smtClean="0"/>
              <a:t>21-Sep-19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488A43-E6D0-42D1-8646-D1BD11322C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4004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21-Sep-19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21-Sep-19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21-Sep-19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21-Sep-19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21-Sep-19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21-Sep-19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21-Sep-19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21-Sep-19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21-Sep-19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21-Sep-19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21-Sep-19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21-Sep-19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transparent laser blast">
            <a:extLst>
              <a:ext uri="{FF2B5EF4-FFF2-40B4-BE49-F238E27FC236}">
                <a16:creationId xmlns:a16="http://schemas.microsoft.com/office/drawing/2014/main" id="{2BF0B817-053A-433E-91D8-17B345B24F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257800" y="2466975"/>
            <a:ext cx="381000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0DD8BAC-A2F5-4F32-8943-DF53A9201993}"/>
              </a:ext>
            </a:extLst>
          </p:cNvPr>
          <p:cNvSpPr txBox="1"/>
          <p:nvPr/>
        </p:nvSpPr>
        <p:spPr>
          <a:xfrm>
            <a:off x="3713018" y="6591300"/>
            <a:ext cx="1086196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atin typeface="Dubai" panose="020B0503030403030204" pitchFamily="34" charset="-78"/>
                <a:cs typeface="Dubai" panose="020B0503030403030204" pitchFamily="34" charset="-78"/>
              </a:rPr>
              <a:t>Ben Gelens / Jaap </a:t>
            </a:r>
            <a:r>
              <a:rPr lang="en-US" sz="6000" dirty="0" err="1">
                <a:latin typeface="Dubai" panose="020B0503030403030204" pitchFamily="34" charset="-78"/>
                <a:cs typeface="Dubai" panose="020B0503030403030204" pitchFamily="34" charset="-78"/>
              </a:rPr>
              <a:t>Brasser</a:t>
            </a:r>
            <a:endParaRPr lang="en-US" sz="3500" dirty="0">
              <a:solidFill>
                <a:schemeClr val="bg1">
                  <a:lumMod val="50000"/>
                </a:schemeClr>
              </a:solidFill>
              <a:latin typeface="Dubai" panose="020B0503030403030204" pitchFamily="34" charset="-78"/>
              <a:cs typeface="Dubai" panose="020B0503030403030204" pitchFamily="34" charset="-78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BB6C2C3-2752-4A42-A432-D1DFB506A2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327" y="3090217"/>
            <a:ext cx="5207000" cy="251524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E3D0FB7-3FF7-5149-9D10-AE6ACCA111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28123" y="1702811"/>
            <a:ext cx="7740677" cy="3745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2280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83EED8E6-55E5-3442-BD95-670D0282E1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414" y="1104900"/>
            <a:ext cx="8229600" cy="1143000"/>
          </a:xfrm>
        </p:spPr>
        <p:txBody>
          <a:bodyPr/>
          <a:lstStyle/>
          <a:p>
            <a:pPr algn="l"/>
            <a:r>
              <a:rPr lang="en-US" dirty="0">
                <a:latin typeface="Dubai" panose="020B0503030403030204" pitchFamily="34" charset="-78"/>
                <a:cs typeface="Dubai" panose="020B0503030403030204" pitchFamily="34" charset="-78"/>
              </a:rPr>
              <a:t>Pew pew: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F0A06F0-A1EE-4245-93A5-DE2BAF051E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414" y="2247900"/>
            <a:ext cx="14298386" cy="6400800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endParaRPr lang="en-US" dirty="0">
              <a:latin typeface="Dubai" panose="020B0503030403030204" pitchFamily="34" charset="-78"/>
              <a:cs typeface="Dubai" panose="020B050303040303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5864369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A8B86D7-F5E9-4426-8F00-6433C8F4A8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5400" y="2171700"/>
            <a:ext cx="8277105" cy="6228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2047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463</TotalTime>
  <Words>8</Words>
  <Application>Microsoft Office PowerPoint</Application>
  <PresentationFormat>Custom</PresentationFormat>
  <Paragraphs>2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Dubai</vt:lpstr>
      <vt:lpstr>Office Theme</vt:lpstr>
      <vt:lpstr>PowerPoint Presentation</vt:lpstr>
      <vt:lpstr>Pew pew: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Ben Gelens</dc:creator>
  <cp:lastModifiedBy>Jaap Brasser</cp:lastModifiedBy>
  <cp:revision>24</cp:revision>
  <dcterms:created xsi:type="dcterms:W3CDTF">2019-08-29T13:00:02Z</dcterms:created>
  <dcterms:modified xsi:type="dcterms:W3CDTF">2019-09-21T07:29:44Z</dcterms:modified>
</cp:coreProperties>
</file>